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09" r:id="rId2"/>
    <p:sldId id="256" r:id="rId3"/>
    <p:sldId id="265" r:id="rId4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B2D8"/>
    <a:srgbClr val="FCAF40"/>
    <a:srgbClr val="044991"/>
    <a:srgbClr val="0061C4"/>
    <a:srgbClr val="F76500"/>
    <a:srgbClr val="014990"/>
    <a:srgbClr val="00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06"/>
    <p:restoredTop sz="84135"/>
  </p:normalViewPr>
  <p:slideViewPr>
    <p:cSldViewPr snapToGrid="0" snapToObjects="1">
      <p:cViewPr varScale="1">
        <p:scale>
          <a:sx n="68" d="100"/>
          <a:sy n="68" d="100"/>
        </p:scale>
        <p:origin x="16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E60AA-426D-1E4E-8FDF-23296FD28F63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20F33-5D0E-CF42-8EBC-8F70DC6A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80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92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3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4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5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4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2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6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9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29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2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85082-5D50-D741-8700-C4BC3A3AAD0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3C90E-62BF-AD41-98D7-E08E0C6A0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30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FF5775-2BE4-424A-838B-DC03B986A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252601"/>
            <a:ext cx="7772400" cy="1470025"/>
          </a:xfrm>
        </p:spPr>
        <p:txBody>
          <a:bodyPr/>
          <a:lstStyle/>
          <a:p>
            <a:r>
              <a:rPr lang="pt-PT" dirty="0" smtClean="0">
                <a:latin typeface="Franklin Gothic Book" panose="020B0503020102020204" pitchFamily="34" charset="0"/>
              </a:rPr>
              <a:t>Notes</a:t>
            </a:r>
            <a:endParaRPr lang="pt-PT" dirty="0">
              <a:latin typeface="Franklin Gothic Book" panose="020B0503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8FF82EB-F53F-CA4E-BD2D-4CC6DF9B98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6008" y="2562578"/>
            <a:ext cx="7491984" cy="336408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can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a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maximum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of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four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slides for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your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pitch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: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one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title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slide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and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three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content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slides. </a:t>
            </a:r>
            <a:endParaRPr lang="pt-PT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algn="just"/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Content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slides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should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present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in a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concise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way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information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provided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in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other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documents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.</a:t>
            </a:r>
          </a:p>
          <a:p>
            <a:pPr algn="just"/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For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audience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,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pitch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will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be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much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better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if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adopt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a visual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approach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(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graphics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,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images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)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rather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than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a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text-based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approach</a:t>
            </a:r>
            <a:r>
              <a:rPr lang="pt-PT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. 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In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any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case,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please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refrain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from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filling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your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slides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with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</a:t>
            </a:r>
            <a:r>
              <a:rPr lang="pt-PT" b="1" dirty="0" err="1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text</a:t>
            </a:r>
            <a:r>
              <a:rPr lang="pt-PT" b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.</a:t>
            </a:r>
          </a:p>
          <a:p>
            <a:pPr algn="just"/>
            <a:endParaRPr lang="pt-PT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r>
              <a:rPr lang="pt-PT" sz="4000" b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D</a:t>
            </a:r>
            <a:r>
              <a:rPr lang="pt-PT" sz="4000" b="1" dirty="0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elete </a:t>
            </a:r>
            <a:r>
              <a:rPr lang="pt-PT" sz="4000" b="1" dirty="0" err="1">
                <a:solidFill>
                  <a:srgbClr val="FF0000"/>
                </a:solidFill>
                <a:latin typeface="Franklin Gothic Book" panose="020B0503020102020204" pitchFamily="34" charset="0"/>
              </a:rPr>
              <a:t>this</a:t>
            </a:r>
            <a:r>
              <a:rPr lang="pt-PT" sz="4000" b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 slide </a:t>
            </a:r>
            <a:r>
              <a:rPr lang="pt-PT" sz="4000" b="1" dirty="0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in </a:t>
            </a:r>
            <a:r>
              <a:rPr lang="pt-PT" sz="4000" b="1" dirty="0" err="1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the</a:t>
            </a:r>
            <a:r>
              <a:rPr lang="pt-PT" sz="4000" b="1" dirty="0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 final </a:t>
            </a:r>
            <a:r>
              <a:rPr lang="pt-PT" sz="4000" b="1" dirty="0" err="1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version</a:t>
            </a:r>
            <a:r>
              <a:rPr lang="pt-PT" sz="4000" b="1" dirty="0">
                <a:solidFill>
                  <a:srgbClr val="FF0000"/>
                </a:solidFill>
                <a:latin typeface="Franklin Gothic Book" panose="020B0503020102020204" pitchFamily="34" charset="0"/>
              </a:rPr>
              <a:t>!</a:t>
            </a:r>
            <a:endParaRPr lang="pt-PT" sz="4000" b="1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pPr algn="just"/>
            <a:endParaRPr lang="pt-PT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5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4643" y="2699539"/>
            <a:ext cx="6400800" cy="651318"/>
          </a:xfrm>
        </p:spPr>
        <p:txBody>
          <a:bodyPr>
            <a:noAutofit/>
          </a:bodyPr>
          <a:lstStyle/>
          <a:p>
            <a:pPr algn="r"/>
            <a:r>
              <a:rPr lang="en-US" sz="3200" dirty="0" smtClean="0">
                <a:latin typeface="Franklin Gothic Book" panose="020B0503020102020204" pitchFamily="34" charset="0"/>
                <a:cs typeface="Avenir Book"/>
              </a:rPr>
              <a:t>[PROPOSAL NAME]</a:t>
            </a:r>
            <a:endParaRPr lang="en-US" sz="3200" dirty="0">
              <a:latin typeface="Franklin Gothic Book" panose="020B0503020102020204" pitchFamily="34" charset="0"/>
              <a:cs typeface="Avenir Book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5F225CBF-4A34-454F-BA6A-7E7A295AFF96}"/>
              </a:ext>
            </a:extLst>
          </p:cNvPr>
          <p:cNvSpPr/>
          <p:nvPr/>
        </p:nvSpPr>
        <p:spPr>
          <a:xfrm>
            <a:off x="0" y="-22630"/>
            <a:ext cx="9144000" cy="1642726"/>
          </a:xfrm>
          <a:prstGeom prst="rect">
            <a:avLst/>
          </a:prstGeom>
          <a:solidFill>
            <a:srgbClr val="014990"/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F6DEABC3-14D9-B945-A83E-3C3C4A5D5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065" y="151440"/>
            <a:ext cx="3912781" cy="127958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xmlns="" id="{66CB46F2-E526-1042-B6FD-B2EED4B137F2}"/>
              </a:ext>
            </a:extLst>
          </p:cNvPr>
          <p:cNvSpPr txBox="1">
            <a:spLocks/>
          </p:cNvSpPr>
          <p:nvPr/>
        </p:nvSpPr>
        <p:spPr>
          <a:xfrm>
            <a:off x="7594470" y="2039344"/>
            <a:ext cx="1220973" cy="425302"/>
          </a:xfrm>
          <a:prstGeom prst="roundRect">
            <a:avLst>
              <a:gd name="adj" fmla="val 29003"/>
            </a:avLst>
          </a:prstGeom>
          <a:solidFill>
            <a:srgbClr val="044991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b="1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Avenir Book"/>
              </a:rPr>
              <a:t>PROPOSAL</a:t>
            </a:r>
            <a:endParaRPr lang="en-US" sz="1700" b="1" dirty="0">
              <a:solidFill>
                <a:schemeClr val="bg1"/>
              </a:solidFill>
              <a:latin typeface="Franklin Gothic Book" panose="020B0503020102020204" pitchFamily="34" charset="0"/>
              <a:cs typeface="Avenir Book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A01209B7-B26C-C94F-93CF-1224E4CE44A6}"/>
              </a:ext>
            </a:extLst>
          </p:cNvPr>
          <p:cNvSpPr txBox="1">
            <a:spLocks/>
          </p:cNvSpPr>
          <p:nvPr/>
        </p:nvSpPr>
        <p:spPr>
          <a:xfrm>
            <a:off x="2414643" y="4172910"/>
            <a:ext cx="6400800" cy="651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dirty="0" smtClean="0">
                <a:latin typeface="Franklin Gothic Book" panose="020B0503020102020204" pitchFamily="34" charset="0"/>
                <a:cs typeface="Avenir Book"/>
              </a:rPr>
              <a:t>[PROPOSAL AUTHOR]</a:t>
            </a:r>
            <a:endParaRPr lang="en-US" sz="3200" dirty="0">
              <a:latin typeface="Franklin Gothic Book" panose="020B0503020102020204" pitchFamily="34" charset="0"/>
              <a:cs typeface="Avenir Book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904BF105-6586-1A48-8F1B-FAC07F6EE1AE}"/>
              </a:ext>
            </a:extLst>
          </p:cNvPr>
          <p:cNvSpPr txBox="1">
            <a:spLocks/>
          </p:cNvSpPr>
          <p:nvPr/>
        </p:nvSpPr>
        <p:spPr>
          <a:xfrm>
            <a:off x="7594470" y="3679862"/>
            <a:ext cx="1220973" cy="425302"/>
          </a:xfrm>
          <a:prstGeom prst="roundRect">
            <a:avLst>
              <a:gd name="adj" fmla="val 29003"/>
            </a:avLst>
          </a:prstGeom>
          <a:solidFill>
            <a:srgbClr val="FCAF40"/>
          </a:solidFill>
          <a:ln>
            <a:solidFill>
              <a:srgbClr val="FCAF40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Avenir Book"/>
              </a:rPr>
              <a:t>AUTHOR</a:t>
            </a:r>
            <a:endParaRPr lang="en-US" sz="2800" b="1" dirty="0">
              <a:solidFill>
                <a:schemeClr val="bg1"/>
              </a:solidFill>
              <a:latin typeface="Franklin Gothic Book" panose="020B0503020102020204" pitchFamily="34" charset="0"/>
              <a:cs typeface="Avenir Book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xmlns="" id="{9A1E38C2-E93C-B444-9B12-742626CA2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168" y="244073"/>
            <a:ext cx="3506730" cy="137602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65760" tIns="182880" rIns="182880" bIns="18288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venir Roman" panose="02000503020000020003" pitchFamily="2" charset="0"/>
                <a:cs typeface="Arial" pitchFamily="34" charset="0"/>
              </a:rPr>
              <a:t>Manager for an Efficient and Innovative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venir Roman" panose="02000503020000020003" pitchFamily="2" charset="0"/>
                <a:cs typeface="Arial" pitchFamily="34" charset="0"/>
              </a:rPr>
              <a:t>Footwear Company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venir Roman" panose="02000503020000020003" pitchFamily="2" charset="0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800" b="1" dirty="0">
                <a:solidFill>
                  <a:schemeClr val="bg1"/>
                </a:solidFill>
                <a:latin typeface="Avenir Roman" panose="02000503020000020003" pitchFamily="2" charset="0"/>
                <a:cs typeface="Arial" pitchFamily="34" charset="0"/>
              </a:rPr>
              <a:t>2017-1-TR01-KA202-046427</a:t>
            </a:r>
            <a:endParaRPr kumimoji="0" lang="el-GR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venir Roman" panose="02000503020000020003" pitchFamily="2" charset="0"/>
              <a:cs typeface="Arial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6AE2BB8F-48D3-D949-8D20-954D19FAE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9" y="5999768"/>
            <a:ext cx="3593805" cy="737035"/>
          </a:xfrm>
          <a:prstGeom prst="rect">
            <a:avLst/>
          </a:prstGeom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xmlns="" id="{77403999-0EBE-1E4F-95AB-1EF77C2732CC}"/>
              </a:ext>
            </a:extLst>
          </p:cNvPr>
          <p:cNvGrpSpPr/>
          <p:nvPr/>
        </p:nvGrpSpPr>
        <p:grpSpPr>
          <a:xfrm>
            <a:off x="2724119" y="5870690"/>
            <a:ext cx="6091324" cy="884490"/>
            <a:chOff x="2859173" y="6030655"/>
            <a:chExt cx="5375406" cy="780535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xmlns="" id="{A0B5BFF1-1C8A-DE44-A54B-B23B318D4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59173" y="6228112"/>
              <a:ext cx="583078" cy="583078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AE0FCE10-9E5A-2742-B4D5-88B966EB1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51826" y="6165067"/>
              <a:ext cx="583078" cy="579857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715666BA-D050-D645-A735-D0FED03EC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06048" y="6128942"/>
              <a:ext cx="376379" cy="583079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xmlns="" id="{91DCD076-0123-E047-AB7B-694369156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15355" y="6212313"/>
              <a:ext cx="376379" cy="508865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94244966-7059-7644-BF33-BB83A4681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06493" y="6030655"/>
              <a:ext cx="1228086" cy="410382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xmlns="" id="{A44CBA00-5B97-A544-95D7-1D1242ECC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25036" y="6138642"/>
              <a:ext cx="751813" cy="355912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xmlns="" id="{7076E745-228F-F14A-98CB-8BCDFCF67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78684" y="6437301"/>
              <a:ext cx="865578" cy="313998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xmlns="" id="{096E8D09-657F-F943-8A9D-C30CD62BD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34098" y="6441037"/>
              <a:ext cx="1050021" cy="275139"/>
            </a:xfrm>
            <a:prstGeom prst="rect">
              <a:avLst/>
            </a:prstGeom>
          </p:spPr>
        </p:pic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xmlns="" id="{7EE85E31-C9A8-0248-844E-96C41725D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91734" y="6180317"/>
              <a:ext cx="583078" cy="583078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xmlns="" id="{01DFE619-3220-614C-A262-255F6C465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89235" y="6244185"/>
              <a:ext cx="597315" cy="476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670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C8CD9CC9-A539-6D47-BA40-7CDFA836935A}"/>
              </a:ext>
            </a:extLst>
          </p:cNvPr>
          <p:cNvGrpSpPr/>
          <p:nvPr/>
        </p:nvGrpSpPr>
        <p:grpSpPr>
          <a:xfrm>
            <a:off x="0" y="-1"/>
            <a:ext cx="9144000" cy="1494439"/>
            <a:chOff x="0" y="-1"/>
            <a:chExt cx="9144000" cy="1494439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xmlns="" id="{A9BFA346-7CCA-D54C-B746-0D9F38DBEF5F}"/>
                </a:ext>
              </a:extLst>
            </p:cNvPr>
            <p:cNvSpPr/>
            <p:nvPr/>
          </p:nvSpPr>
          <p:spPr>
            <a:xfrm>
              <a:off x="0" y="-1"/>
              <a:ext cx="9144000" cy="888273"/>
            </a:xfrm>
            <a:prstGeom prst="rect">
              <a:avLst/>
            </a:prstGeom>
            <a:solidFill>
              <a:srgbClr val="014990"/>
            </a:solidFill>
            <a:ln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6579CF98-8DDF-1342-9800-47D7C67BBA42}"/>
                </a:ext>
              </a:extLst>
            </p:cNvPr>
            <p:cNvSpPr/>
            <p:nvPr/>
          </p:nvSpPr>
          <p:spPr>
            <a:xfrm>
              <a:off x="7555169" y="104504"/>
              <a:ext cx="1464062" cy="1389934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ED6D493A-52BA-CF48-A126-0BD654960D52}"/>
              </a:ext>
            </a:extLst>
          </p:cNvPr>
          <p:cNvSpPr txBox="1">
            <a:spLocks/>
          </p:cNvSpPr>
          <p:nvPr/>
        </p:nvSpPr>
        <p:spPr>
          <a:xfrm>
            <a:off x="1" y="-2"/>
            <a:ext cx="7098990" cy="8882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Avenir Book"/>
              </a:rPr>
              <a:t>[PROPOSAL NAME]</a:t>
            </a:r>
          </a:p>
          <a:p>
            <a:pPr algn="l"/>
            <a:r>
              <a:rPr lang="en-US" sz="2000" b="1" dirty="0" smtClean="0">
                <a:solidFill>
                  <a:schemeClr val="bg1"/>
                </a:solidFill>
                <a:latin typeface="Franklin Gothic Book" panose="020B0503020102020204" pitchFamily="34" charset="0"/>
                <a:cs typeface="Avenir Book"/>
              </a:rPr>
              <a:t>[PROPOSAL AUTHOR]</a:t>
            </a:r>
            <a:endParaRPr lang="en-US" sz="2000" b="1" dirty="0">
              <a:solidFill>
                <a:schemeClr val="bg1"/>
              </a:solidFill>
              <a:latin typeface="Franklin Gothic Book" panose="020B0503020102020204" pitchFamily="34" charset="0"/>
              <a:cs typeface="Avenir Boo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776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4"/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Notes&amp;quot;&quot;/&gt;&lt;property id=&quot;20307&quot; value=&quot;309&quot;/&gt;&lt;/object&gt;&lt;object type=&quot;3&quot; unique_id=&quot;10004&quot;&gt;&lt;property id=&quot;20148&quot; value=&quot;5&quot;/&gt;&lt;property id=&quot;20300&quot; value=&quot;Slide 2 - &amp;quot;[PROPOSAL NAME]&amp;quot;&quot;/&gt;&lt;property id=&quot;20307&quot; value=&quot;256&quot;/&gt;&lt;/object&gt;&lt;object type=&quot;3&quot; unique_id=&quot;10005&quot;&gt;&lt;property id=&quot;20148&quot; value=&quot;5&quot;/&gt;&lt;property id=&quot;20300&quot; value=&quot;Slide 3&quot;/&gt;&lt;property id=&quot;20307&quot; value=&quot;265&quot;/&gt;&lt;/object&gt;&lt;/object&gt;&lt;object type=&quot;8&quot; unique_id=&quot;10050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113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Avenir Book</vt:lpstr>
      <vt:lpstr>Avenir Roman</vt:lpstr>
      <vt:lpstr>Calibri</vt:lpstr>
      <vt:lpstr>Franklin Gothic Book</vt:lpstr>
      <vt:lpstr>Office Theme</vt:lpstr>
      <vt:lpstr>Notes</vt:lpstr>
      <vt:lpstr>[PROPOSAL NAME]</vt:lpstr>
      <vt:lpstr>PowerPoint Presentation</vt:lpstr>
    </vt:vector>
  </TitlesOfParts>
  <Company>GILT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Leaman – Module 7</dc:title>
  <dc:creator>GILT - VC</dc:creator>
  <cp:lastModifiedBy>Carlos Carvalho</cp:lastModifiedBy>
  <cp:revision>68</cp:revision>
  <dcterms:created xsi:type="dcterms:W3CDTF">2018-01-03T11:29:21Z</dcterms:created>
  <dcterms:modified xsi:type="dcterms:W3CDTF">2019-10-30T07:29:40Z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9747C903-8FD1-499D-A1B6-BD29C26F46FA</vt:lpwstr>
  </property>
  <property fmtid="{D5CDD505-2E9C-101B-9397-08002B2CF9AE}" pid="3" name="ArticulatePath">
    <vt:lpwstr>module_7_lesson_2_human_resources_management</vt:lpwstr>
  </property>
</Properties>
</file>